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6" r:id="rId3"/>
    <p:sldId id="272" r:id="rId4"/>
    <p:sldId id="273" r:id="rId5"/>
    <p:sldId id="274" r:id="rId6"/>
    <p:sldId id="275" r:id="rId7"/>
    <p:sldId id="277" r:id="rId8"/>
    <p:sldId id="279" r:id="rId9"/>
    <p:sldId id="278" r:id="rId10"/>
    <p:sldId id="282" r:id="rId11"/>
    <p:sldId id="281" r:id="rId12"/>
    <p:sldId id="280" r:id="rId13"/>
    <p:sldId id="256" r:id="rId14"/>
    <p:sldId id="257" r:id="rId15"/>
    <p:sldId id="258" r:id="rId16"/>
    <p:sldId id="259" r:id="rId17"/>
    <p:sldId id="269" r:id="rId18"/>
    <p:sldId id="261" r:id="rId19"/>
    <p:sldId id="262" r:id="rId20"/>
    <p:sldId id="263" r:id="rId21"/>
    <p:sldId id="260" r:id="rId22"/>
    <p:sldId id="264" r:id="rId23"/>
    <p:sldId id="265" r:id="rId24"/>
    <p:sldId id="266" r:id="rId25"/>
    <p:sldId id="268" r:id="rId26"/>
    <p:sldId id="267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9C89"/>
    <a:srgbClr val="413835"/>
    <a:srgbClr val="937E74"/>
    <a:srgbClr val="806E67"/>
    <a:srgbClr val="6D4738"/>
    <a:srgbClr val="E0DEDE"/>
    <a:srgbClr val="F2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8" d="100"/>
          <a:sy n="68" d="100"/>
        </p:scale>
        <p:origin x="7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C1F9C5-A5B3-42B6-A3D1-3C36F3EB91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6F97A3-7FC4-4CFE-9B07-9858814371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A1D021-F5D6-420E-A76E-70C4903B3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7CC9-60C2-4955-9600-183FA6C92FA5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EABC97-161B-4B84-B973-E07ED5166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B1CF97-11F8-42B0-9FD3-89594EF4F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E2CB-6BED-4FE9-B66A-C166BE3A2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026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456EB-C9CF-493C-9F29-AAC795A60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9DC2DE-E4CA-40FB-B47A-D9EBFCD607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B51443-5AB1-4971-8774-97AB03CEA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7CC9-60C2-4955-9600-183FA6C92FA5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12F1FE-BE09-4717-A814-C85657978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98ED71-9066-424F-9B7A-269B1F902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E2CB-6BED-4FE9-B66A-C166BE3A2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50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C804E0C-1D73-489F-947F-28360560EE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3DA54A-8A79-4548-A376-4C4BC48A8D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65E32F-0E24-4465-B8F0-4687FA88C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7CC9-60C2-4955-9600-183FA6C92FA5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BB4187-760F-4459-9238-8E6A3A420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BD8001-52E3-407C-863E-1DF5083A3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E2CB-6BED-4FE9-B66A-C166BE3A2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349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C5F02-88DD-4606-84CF-61A71F7CD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F8E511-1D1A-4851-9FAB-1C43F813C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6FFAD5-92F5-4E3D-B476-9E81462AC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7CC9-60C2-4955-9600-183FA6C92FA5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915FE0-087E-4F65-A336-15F43CB5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ECBBC4-FEE2-43CB-A39E-441434B6D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E2CB-6BED-4FE9-B66A-C166BE3A2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7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E73A82-F052-4113-972D-2196FE857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3FE558-8498-4764-8E51-F07C8BEFB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99387F-BA10-44B2-983D-76AB91138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7CC9-60C2-4955-9600-183FA6C92FA5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8C98D-D503-4479-9460-F05C1BF17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D9176D-BCD1-40A0-8E76-F9A138478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E2CB-6BED-4FE9-B66A-C166BE3A2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70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C6045C-D9AA-4C38-8E5B-9BFD71F6B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2E1DF8-F234-4463-9775-C01BFF6731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F285E2-08D0-4D2D-8FF3-8CA0549F1D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91CEC6-EC07-40F8-8451-08A29C2BC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7CC9-60C2-4955-9600-183FA6C92FA5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A61AAD-D520-4966-9F16-0C7773F96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3638B1-C53B-491F-871A-541CF0632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E2CB-6BED-4FE9-B66A-C166BE3A2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277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400BB2-C1C2-41C7-A523-A4B863703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5383FB-AC07-453A-92A7-51AAB8474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D2C0C3-2D46-48C3-A0F6-54A2EB62F3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27EA8D-DB83-42D4-A243-80BF3F792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665741-F486-4CA8-AB51-67D4C3AD85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A12531E-0586-470C-8FA9-F2A8DA1A0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7CC9-60C2-4955-9600-183FA6C92FA5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7775B17-58D1-4436-9849-61E7F843E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DDF74CD-B171-45E8-AD4F-618E51CD3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E2CB-6BED-4FE9-B66A-C166BE3A2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51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FBFF76-1A32-41C2-9EB5-A188E2B73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8B935B5-F784-4624-BA7A-A3960350B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7CC9-60C2-4955-9600-183FA6C92FA5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67BAA50-2E2B-49B6-9332-144E3DE92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4A9DDD2-2C2F-45D1-B90E-C050615F9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E2CB-6BED-4FE9-B66A-C166BE3A2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455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4BBA368-52E3-4EA4-A5E3-C5E807742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7CC9-60C2-4955-9600-183FA6C92FA5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77AA8C-7B3A-4C3C-9CFC-BB37E0AF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596A93-9A50-43EC-B8AA-8230F5796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E2CB-6BED-4FE9-B66A-C166BE3A2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923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8FF0A-4BC4-4C67-B34A-00371E137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E98FD7-76D6-4E59-80C4-FFB61B76F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71848-CEE4-4553-A99F-F791DAA0E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0728AE-8B3D-4AC0-8771-70467A6B5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7CC9-60C2-4955-9600-183FA6C92FA5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A7C5C9-8E79-4B75-A663-BD9ECA9A6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2BF080-7917-412F-85BB-1F935DCE2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E2CB-6BED-4FE9-B66A-C166BE3A2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831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2A78F2-623C-42D7-BDC4-D31BD4D04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490F2A4-3714-4FEE-9BD5-095CD5D579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0A9DD1-AD15-4E31-9ED6-67FDBC12C4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D897AE-1F9C-473C-BF31-FE17ED201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7CC9-60C2-4955-9600-183FA6C92FA5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EA16E8-B0E9-42E3-AC7F-94F3E4645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F5DA9B-4DB1-442F-B65B-8EE75BEBF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E2CB-6BED-4FE9-B66A-C166BE3A2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619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1B23A9E-1D23-4B87-88B1-9C3F18209318}"/>
              </a:ext>
            </a:extLst>
          </p:cNvPr>
          <p:cNvSpPr/>
          <p:nvPr userDrawn="1"/>
        </p:nvSpPr>
        <p:spPr>
          <a:xfrm>
            <a:off x="156000" y="112143"/>
            <a:ext cx="11880000" cy="6599208"/>
          </a:xfrm>
          <a:prstGeom prst="rect">
            <a:avLst/>
          </a:prstGeom>
          <a:solidFill>
            <a:srgbClr val="F2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508BE6-AE76-48F1-800B-F7CA4B7A4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CF1DA1-2E17-4A5E-9C52-BD49D2FCC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6A74CB-99D3-49E9-8899-6AEF65AAB0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2316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07CC9-60C2-4955-9600-183FA6C92FA5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C1C4C2-FCBE-4FE9-B339-73DF39DB11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316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9CC625-3D2F-489B-ABC4-D0C20B38D4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2316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BE2CB-6BED-4FE9-B66A-C166BE3A2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121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rgbClr val="806E67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B99C89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B99C89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B99C89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B99C89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B99C89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6D9E35-D990-43A1-BD95-3294BD9CD0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rgbClr val="41383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문제야 문제</a:t>
            </a:r>
            <a:r>
              <a:rPr lang="en-US" altLang="ko-KR" b="1" dirty="0">
                <a:solidFill>
                  <a:srgbClr val="41383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!!</a:t>
            </a:r>
            <a:endParaRPr lang="ko-KR" altLang="en-US" b="1" dirty="0">
              <a:solidFill>
                <a:srgbClr val="413835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30FFB4-CD38-4A65-89BC-E4312C6321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ko-KR" altLang="en-US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블록체인 기반 양자택일 퀴즈 앱</a:t>
            </a:r>
          </a:p>
        </p:txBody>
      </p:sp>
      <p:pic>
        <p:nvPicPr>
          <p:cNvPr id="4" name="full">
            <a:hlinkClick r:id="" action="ppaction://media"/>
            <a:extLst>
              <a:ext uri="{FF2B5EF4-FFF2-40B4-BE49-F238E27FC236}">
                <a16:creationId xmlns:a16="http://schemas.microsoft.com/office/drawing/2014/main" id="{D70D2DC7-8ADC-41E3-97B6-AFE9397C0A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flipH="1">
            <a:off x="11231881" y="6573893"/>
            <a:ext cx="45719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39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38420-A06D-4F1B-B8A7-5D78F1C82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631"/>
            <a:ext cx="10515600" cy="2852737"/>
          </a:xfrm>
        </p:spPr>
        <p:txBody>
          <a:bodyPr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문제야</a:t>
            </a:r>
            <a:r>
              <a:rPr lang="en-US" altLang="ko-KR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.. </a:t>
            </a:r>
            <a:r>
              <a:rPr lang="ko-KR" altLang="en-US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문제</a:t>
            </a:r>
            <a:r>
              <a:rPr lang="en-US" altLang="ko-KR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..</a:t>
            </a:r>
            <a:endParaRPr lang="ko-KR" altLang="en-US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453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41383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41383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FFD83F-DB2D-4028-9517-AFA822DE0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4835"/>
            <a:ext cx="10515600" cy="4008329"/>
          </a:xfrm>
        </p:spPr>
        <p:txBody>
          <a:bodyPr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근데</a:t>
            </a:r>
            <a:r>
              <a:rPr lang="en-US" altLang="ko-KR" sz="4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… </a:t>
            </a:r>
            <a:r>
              <a:rPr lang="ko-KR" altLang="en-US" sz="4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재미로 프로젝트를 </a:t>
            </a:r>
            <a:br>
              <a:rPr lang="en-US" altLang="ko-KR" sz="4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ko-KR" altLang="en-US" sz="4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진행하는게 의미가 있을까</a:t>
            </a:r>
            <a:r>
              <a:rPr lang="en-US" altLang="ko-KR" sz="4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br>
              <a:rPr lang="en-US" altLang="ko-KR" sz="4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ko-KR" altLang="en-US" sz="4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좀 더 의미 있는 </a:t>
            </a:r>
            <a:br>
              <a:rPr lang="en-US" altLang="ko-KR" sz="4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ko-KR" altLang="en-US" sz="4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프로젝트를 생각해볼까</a:t>
            </a:r>
            <a:r>
              <a:rPr lang="en-US" altLang="ko-KR" sz="4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…</a:t>
            </a:r>
            <a:endParaRPr lang="ko-KR" altLang="en-US" sz="44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050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06E6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06E6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CF8FE-5BD8-451D-B641-6BA7B9C74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지금 가장 문제가 되는</a:t>
            </a:r>
            <a:r>
              <a:rPr lang="en-US" altLang="ko-KR" sz="4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4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연예계를 대상으로 </a:t>
            </a:r>
            <a:br>
              <a:rPr lang="en-US" altLang="ko-KR" sz="4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ko-KR" altLang="en-US" sz="4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좋은 해결 방안이 될 수 있진 않을까</a:t>
            </a:r>
            <a:r>
              <a:rPr lang="en-US" altLang="ko-KR" sz="4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44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7773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49"/>
                                  </p:iterate>
                                  <p:childTnLst>
                                    <p:set>
                                      <p:cBhvr override="childStyle"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41383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41383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3AA0A27-50B1-4B0F-9E10-C6EBC47C7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078" y="780383"/>
            <a:ext cx="5597843" cy="529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088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2000">
        <p14:reveal/>
      </p:transition>
    </mc:Choice>
    <mc:Fallback>
      <p:transition spd="slow" advClick="0" advTm="2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884517-89B2-4681-9CFF-A914401A77B9}"/>
              </a:ext>
            </a:extLst>
          </p:cNvPr>
          <p:cNvSpPr txBox="1"/>
          <p:nvPr/>
        </p:nvSpPr>
        <p:spPr>
          <a:xfrm>
            <a:off x="2206171" y="391886"/>
            <a:ext cx="75474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팬클럽의 역사</a:t>
            </a: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1272E68-2E46-44F8-B430-973E6D7C8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9233" y="1626749"/>
            <a:ext cx="10413534" cy="450438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4531DDD8-15F7-41BC-BFC9-9310D2BE41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234" y="1626750"/>
            <a:ext cx="10413534" cy="450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40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A0EDA6D-B391-427D-8F27-AC50651E66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0" r="2685"/>
          <a:stretch/>
        </p:blipFill>
        <p:spPr>
          <a:xfrm>
            <a:off x="481356" y="127590"/>
            <a:ext cx="11229287" cy="657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617995"/>
      </p:ext>
    </p:extLst>
  </p:cSld>
  <p:clrMapOvr>
    <a:masterClrMapping/>
  </p:clrMapOvr>
  <p:transition spd="slow" advClick="0" advTm="200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A4B104C-2E86-4AF3-8E7A-EF84A14BA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28" y="118959"/>
            <a:ext cx="11409944" cy="662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66965"/>
      </p:ext>
    </p:extLst>
  </p:cSld>
  <p:clrMapOvr>
    <a:masterClrMapping/>
  </p:clrMapOvr>
  <p:transition spd="slow" advClick="0" advTm="2000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F62150-BC19-4130-A190-96FBBBDB9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17754"/>
            <a:ext cx="9144000" cy="2387600"/>
          </a:xfrm>
        </p:spPr>
        <p:txBody>
          <a:bodyPr anchor="ctr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41383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팬들의 문화 </a:t>
            </a:r>
            <a:br>
              <a:rPr lang="en-US" altLang="ko-KR" b="1" dirty="0">
                <a:solidFill>
                  <a:srgbClr val="41383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ko-KR" altLang="en-US" b="1" dirty="0">
                <a:solidFill>
                  <a:srgbClr val="41383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잘 지켜지고 있을까</a:t>
            </a:r>
            <a:r>
              <a:rPr lang="en-US" altLang="ko-KR" b="1" dirty="0">
                <a:solidFill>
                  <a:srgbClr val="41383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b="1" dirty="0">
              <a:solidFill>
                <a:srgbClr val="413835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5565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1000">
        <p14:reveal/>
      </p:transition>
    </mc:Choice>
    <mc:Fallback>
      <p:transition spd="slow" advClick="0" advTm="1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2C8A92-A0DF-43D0-8D08-977C7BD17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513"/>
            <a:ext cx="10515600" cy="674781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100% </a:t>
            </a:r>
            <a:r>
              <a:rPr lang="ko-KR" altLang="en-US" sz="3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국민에 의한 투표</a:t>
            </a:r>
            <a:r>
              <a:rPr lang="en-US" altLang="ko-KR" sz="3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3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국민프로듀서</a:t>
            </a:r>
            <a:r>
              <a:rPr lang="en-US" altLang="ko-KR" sz="3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3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5EEBB20-B292-4937-9A7E-E8A64042F768}"/>
              </a:ext>
            </a:extLst>
          </p:cNvPr>
          <p:cNvGrpSpPr/>
          <p:nvPr/>
        </p:nvGrpSpPr>
        <p:grpSpPr>
          <a:xfrm>
            <a:off x="7216736" y="1738130"/>
            <a:ext cx="4330556" cy="4038022"/>
            <a:chOff x="7082513" y="1796853"/>
            <a:chExt cx="4330556" cy="403802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72F6BDF-AE5D-4338-9A3B-0C601055F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698253">
              <a:off x="7082513" y="1796853"/>
              <a:ext cx="4330556" cy="4038022"/>
            </a:xfrm>
            <a:prstGeom prst="rect">
              <a:avLst/>
            </a:prstGeom>
          </p:spPr>
        </p:pic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FF16EDF5-5C22-475C-B1CF-7B91AB0BE0A4}"/>
                </a:ext>
              </a:extLst>
            </p:cNvPr>
            <p:cNvSpPr/>
            <p:nvPr/>
          </p:nvSpPr>
          <p:spPr>
            <a:xfrm rot="19890251">
              <a:off x="9171513" y="3279719"/>
              <a:ext cx="411675" cy="489400"/>
            </a:xfrm>
            <a:prstGeom prst="ellipse">
              <a:avLst/>
            </a:prstGeom>
            <a:solidFill>
              <a:srgbClr val="EFD5CF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7DE40C1E-B937-4C47-BAF4-083EC6B5B698}"/>
                </a:ext>
              </a:extLst>
            </p:cNvPr>
            <p:cNvSpPr/>
            <p:nvPr/>
          </p:nvSpPr>
          <p:spPr>
            <a:xfrm rot="19890251">
              <a:off x="7819127" y="3677771"/>
              <a:ext cx="339748" cy="451851"/>
            </a:xfrm>
            <a:prstGeom prst="ellipse">
              <a:avLst/>
            </a:prstGeom>
            <a:solidFill>
              <a:srgbClr val="EFD5CF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F0C5AAD2-4066-49F6-8709-4E7E078AD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038" y="959998"/>
            <a:ext cx="2810369" cy="5392057"/>
          </a:xfrm>
          <a:prstGeom prst="rect">
            <a:avLst/>
          </a:prstGeom>
        </p:spPr>
      </p:pic>
      <p:pic>
        <p:nvPicPr>
          <p:cNvPr id="8" name="Picture 2" descr="https://dcimg8.dcinside.co.kr/viewimage.php?no=24b0d769e1d32ca73ded84fa11d028310ef2ab22591d9bdbf8feaebf5a5ba2ece186ca866a0323557e1932fd76e9a26fb5bdd543cda656592d0132effb06820cee3043cedbcbb9992c">
            <a:extLst>
              <a:ext uri="{FF2B5EF4-FFF2-40B4-BE49-F238E27FC236}">
                <a16:creationId xmlns:a16="http://schemas.microsoft.com/office/drawing/2014/main" id="{B4848CCE-9443-45AC-B6FA-DB74D682B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30126">
            <a:off x="842529" y="1065060"/>
            <a:ext cx="3773692" cy="518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473877"/>
      </p:ext>
    </p:extLst>
  </p:cSld>
  <p:clrMapOvr>
    <a:masterClrMapping/>
  </p:clrMapOvr>
  <p:transition spd="slow" advClick="0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E9B50F-3E20-4D74-905C-B6779036B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513"/>
            <a:ext cx="10515600" cy="674781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ko-KR" altLang="en-US" sz="3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서로 물고 뜯는 팬 문화</a:t>
            </a:r>
            <a:r>
              <a:rPr lang="en-US" altLang="ko-KR" sz="3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3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B345321-634D-46B5-A55F-D1CD8F4DF6DC}"/>
              </a:ext>
            </a:extLst>
          </p:cNvPr>
          <p:cNvGrpSpPr/>
          <p:nvPr/>
        </p:nvGrpSpPr>
        <p:grpSpPr>
          <a:xfrm>
            <a:off x="472599" y="3429000"/>
            <a:ext cx="5534025" cy="1543050"/>
            <a:chOff x="416866" y="3668717"/>
            <a:chExt cx="5534025" cy="154305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B0F9BC0-0D45-4F4A-B4CB-CADF9F431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6866" y="3668717"/>
              <a:ext cx="5534025" cy="1543050"/>
            </a:xfrm>
            <a:prstGeom prst="rect">
              <a:avLst/>
            </a:prstGeom>
            <a:ln>
              <a:noFill/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9AECE5C-9C7F-4BA2-8135-5E5335D8CA57}"/>
                </a:ext>
              </a:extLst>
            </p:cNvPr>
            <p:cNvSpPr/>
            <p:nvPr/>
          </p:nvSpPr>
          <p:spPr>
            <a:xfrm>
              <a:off x="1071737" y="3810000"/>
              <a:ext cx="2112141" cy="30899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D03283C-D620-4487-B42D-AF0C30EDDF1B}"/>
                </a:ext>
              </a:extLst>
            </p:cNvPr>
            <p:cNvSpPr/>
            <p:nvPr/>
          </p:nvSpPr>
          <p:spPr>
            <a:xfrm>
              <a:off x="1005082" y="4386412"/>
              <a:ext cx="664328" cy="5171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EC015E4-7CEB-40B4-B26A-BF2ECD7373C0}"/>
                </a:ext>
              </a:extLst>
            </p:cNvPr>
            <p:cNvSpPr/>
            <p:nvPr/>
          </p:nvSpPr>
          <p:spPr>
            <a:xfrm>
              <a:off x="2161363" y="4386412"/>
              <a:ext cx="506336" cy="5171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B2F197D-C5FA-482C-B882-A6B5CC05DA8E}"/>
                </a:ext>
              </a:extLst>
            </p:cNvPr>
            <p:cNvSpPr/>
            <p:nvPr/>
          </p:nvSpPr>
          <p:spPr>
            <a:xfrm>
              <a:off x="1848031" y="4990080"/>
              <a:ext cx="664328" cy="5171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05C0730-C015-41D2-A98C-22A238ECD8B9}"/>
                </a:ext>
              </a:extLst>
            </p:cNvPr>
            <p:cNvSpPr/>
            <p:nvPr/>
          </p:nvSpPr>
          <p:spPr>
            <a:xfrm>
              <a:off x="4335510" y="4386411"/>
              <a:ext cx="506336" cy="5171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FF7280D-9A87-4C0D-B300-E16A0F375D8F}"/>
                </a:ext>
              </a:extLst>
            </p:cNvPr>
            <p:cNvSpPr/>
            <p:nvPr/>
          </p:nvSpPr>
          <p:spPr>
            <a:xfrm>
              <a:off x="4177518" y="4982514"/>
              <a:ext cx="664328" cy="5171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DE6C2A2-62CB-4BF6-BF56-1A876D853AB9}"/>
                </a:ext>
              </a:extLst>
            </p:cNvPr>
            <p:cNvSpPr/>
            <p:nvPr/>
          </p:nvSpPr>
          <p:spPr>
            <a:xfrm>
              <a:off x="514403" y="3730496"/>
              <a:ext cx="459798" cy="468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F948C0-3502-434A-BB30-EDAD0578D19E}"/>
              </a:ext>
            </a:extLst>
          </p:cNvPr>
          <p:cNvGrpSpPr/>
          <p:nvPr/>
        </p:nvGrpSpPr>
        <p:grpSpPr>
          <a:xfrm>
            <a:off x="181974" y="1173213"/>
            <a:ext cx="5638800" cy="971550"/>
            <a:chOff x="181974" y="1173213"/>
            <a:chExt cx="5638800" cy="97155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975AB44-B3ED-4D98-9040-04B233824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974" y="1173213"/>
              <a:ext cx="5638800" cy="971550"/>
            </a:xfrm>
            <a:prstGeom prst="rect">
              <a:avLst/>
            </a:prstGeom>
            <a:ln>
              <a:noFill/>
            </a:ln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11A9BFE-D333-4F22-A0E6-63E88D5428EC}"/>
                </a:ext>
              </a:extLst>
            </p:cNvPr>
            <p:cNvSpPr/>
            <p:nvPr/>
          </p:nvSpPr>
          <p:spPr>
            <a:xfrm>
              <a:off x="889233" y="1250026"/>
              <a:ext cx="2112141" cy="160702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CCFF78D-0D55-4117-9AA7-DCBA3CA528A6}"/>
                </a:ext>
              </a:extLst>
            </p:cNvPr>
            <p:cNvSpPr/>
            <p:nvPr/>
          </p:nvSpPr>
          <p:spPr>
            <a:xfrm>
              <a:off x="3271106" y="1655776"/>
              <a:ext cx="1024057" cy="89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99E078C-DE83-4F43-A223-997039FC6677}"/>
              </a:ext>
            </a:extLst>
          </p:cNvPr>
          <p:cNvGrpSpPr/>
          <p:nvPr/>
        </p:nvGrpSpPr>
        <p:grpSpPr>
          <a:xfrm>
            <a:off x="770190" y="2368734"/>
            <a:ext cx="3028950" cy="809625"/>
            <a:chOff x="6343213" y="2204993"/>
            <a:chExt cx="3028950" cy="80962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2072D6A-6440-4855-8AB2-84E39CEE0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43213" y="2204993"/>
              <a:ext cx="3028950" cy="809625"/>
            </a:xfrm>
            <a:prstGeom prst="rect">
              <a:avLst/>
            </a:prstGeom>
            <a:ln>
              <a:noFill/>
            </a:ln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762E4D5-1DF9-4AE5-80F5-EF6EEE0A4A9A}"/>
                </a:ext>
              </a:extLst>
            </p:cNvPr>
            <p:cNvSpPr/>
            <p:nvPr/>
          </p:nvSpPr>
          <p:spPr>
            <a:xfrm>
              <a:off x="6409295" y="2231473"/>
              <a:ext cx="2112141" cy="169091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7E7051D-4444-4EA6-9BB2-4A270428EB7F}"/>
              </a:ext>
            </a:extLst>
          </p:cNvPr>
          <p:cNvGrpSpPr/>
          <p:nvPr/>
        </p:nvGrpSpPr>
        <p:grpSpPr>
          <a:xfrm>
            <a:off x="6185378" y="913312"/>
            <a:ext cx="5610225" cy="2724150"/>
            <a:chOff x="6192475" y="1202230"/>
            <a:chExt cx="5610225" cy="272415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BCF03B4-7C41-4E28-9FCC-7D7F20156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92475" y="1202230"/>
              <a:ext cx="5610225" cy="2724150"/>
            </a:xfrm>
            <a:prstGeom prst="rect">
              <a:avLst/>
            </a:prstGeom>
            <a:ln>
              <a:noFill/>
            </a:ln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9126410-5DE3-4073-A5AE-A205FEF76D14}"/>
                </a:ext>
              </a:extLst>
            </p:cNvPr>
            <p:cNvSpPr/>
            <p:nvPr/>
          </p:nvSpPr>
          <p:spPr>
            <a:xfrm>
              <a:off x="6192475" y="1250026"/>
              <a:ext cx="1423350" cy="4949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21A8C08-5CDE-4202-943E-A82268D66018}"/>
                </a:ext>
              </a:extLst>
            </p:cNvPr>
            <p:cNvSpPr/>
            <p:nvPr/>
          </p:nvSpPr>
          <p:spPr>
            <a:xfrm>
              <a:off x="9100600" y="3059754"/>
              <a:ext cx="1045482" cy="7175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BC8DA3F-0A9E-4560-8E3F-2439DE887960}"/>
                </a:ext>
              </a:extLst>
            </p:cNvPr>
            <p:cNvSpPr/>
            <p:nvPr/>
          </p:nvSpPr>
          <p:spPr>
            <a:xfrm>
              <a:off x="10417921" y="2479759"/>
              <a:ext cx="1143602" cy="845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581DEEF-31C5-4F7D-9ABE-D4C040955ED4}"/>
              </a:ext>
            </a:extLst>
          </p:cNvPr>
          <p:cNvGrpSpPr/>
          <p:nvPr/>
        </p:nvGrpSpPr>
        <p:grpSpPr>
          <a:xfrm>
            <a:off x="6891832" y="3744020"/>
            <a:ext cx="4239353" cy="2754841"/>
            <a:chOff x="6891832" y="3744020"/>
            <a:chExt cx="4239353" cy="2754841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8B866BA-D709-475E-87DD-9799B9FD4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91832" y="3744020"/>
              <a:ext cx="4239353" cy="2754841"/>
            </a:xfrm>
            <a:prstGeom prst="rect">
              <a:avLst/>
            </a:prstGeom>
            <a:ln>
              <a:noFill/>
            </a:ln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AF11C67-D344-46BD-A58B-EAAB88B8A7F0}"/>
                </a:ext>
              </a:extLst>
            </p:cNvPr>
            <p:cNvSpPr/>
            <p:nvPr/>
          </p:nvSpPr>
          <p:spPr>
            <a:xfrm>
              <a:off x="7200365" y="3773327"/>
              <a:ext cx="3231716" cy="44885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80111FD-E2E9-4510-8C88-881CDA6CE9F1}"/>
                </a:ext>
              </a:extLst>
            </p:cNvPr>
            <p:cNvSpPr/>
            <p:nvPr/>
          </p:nvSpPr>
          <p:spPr>
            <a:xfrm>
              <a:off x="7179108" y="5242575"/>
              <a:ext cx="3231716" cy="44885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A2CD365-E352-4529-8D43-9D4EC503F8CC}"/>
                </a:ext>
              </a:extLst>
            </p:cNvPr>
            <p:cNvSpPr/>
            <p:nvPr/>
          </p:nvSpPr>
          <p:spPr>
            <a:xfrm>
              <a:off x="9918699" y="6002343"/>
              <a:ext cx="1063925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41BEFEE-EF1E-4414-AFD2-B9DF523A1C07}"/>
                </a:ext>
              </a:extLst>
            </p:cNvPr>
            <p:cNvSpPr/>
            <p:nvPr/>
          </p:nvSpPr>
          <p:spPr>
            <a:xfrm>
              <a:off x="7321682" y="6153003"/>
              <a:ext cx="669923" cy="473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9653126"/>
      </p:ext>
    </p:extLst>
  </p:cSld>
  <p:clrMapOvr>
    <a:masterClrMapping/>
  </p:clrMapOvr>
  <p:transition spd="slow" advClick="0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76890B-73E4-4DE1-8F8A-834AB2888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왜 만들었을까</a:t>
            </a:r>
            <a:r>
              <a:rPr lang="en-US" altLang="ko-KR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238001"/>
      </p:ext>
    </p:extLst>
  </p:cSld>
  <p:clrMapOvr>
    <a:masterClrMapping/>
  </p:clrMapOvr>
  <p:transition spd="slow" advClick="0" advTm="15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1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1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1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6E3200-9655-41C7-A9BB-68D5EC7E8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568"/>
            <a:ext cx="10515600" cy="674781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투표에 대한 신뢰도 하락</a:t>
            </a:r>
            <a:r>
              <a:rPr lang="en-US" altLang="ko-KR" sz="3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3600" b="1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팬들간의</a:t>
            </a:r>
            <a:r>
              <a:rPr lang="ko-KR" altLang="en-US" sz="3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내부 분열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39C6FC-59BB-4980-8B0B-060E9A9F0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99" y="1359243"/>
            <a:ext cx="2384204" cy="51550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DC43135-8C46-4ED2-A938-1EDEAC9C5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620" y="1359071"/>
            <a:ext cx="2384204" cy="51604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F7D21B0-864B-40D0-8FE1-E348F122A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745" y="1353872"/>
            <a:ext cx="2384204" cy="51604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8D3BF25-E30E-4513-B905-928497DEEB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998" y="869286"/>
            <a:ext cx="2384204" cy="51604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D84D0A-E7DD-484F-AAD4-2FAE1C2A66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5130" y="869114"/>
            <a:ext cx="2365430" cy="51197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B42199D-C594-44AD-9F60-CA59B4802C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1371" y="869114"/>
            <a:ext cx="2365430" cy="511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925221"/>
      </p:ext>
    </p:extLst>
  </p:cSld>
  <p:clrMapOvr>
    <a:masterClrMapping/>
  </p:clrMapOvr>
  <p:transition spd="slow" advClick="0" advTm="4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7E710F-A41E-440E-BB6D-5ADB61395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4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잘못된 </a:t>
            </a:r>
            <a:r>
              <a:rPr lang="ko-KR" altLang="en-US" sz="4800" b="1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팬심</a:t>
            </a:r>
            <a:r>
              <a:rPr lang="en-US" altLang="ko-KR" sz="4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(Fan-</a:t>
            </a:r>
            <a:r>
              <a:rPr lang="ko-KR" altLang="en-US" sz="4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心</a:t>
            </a:r>
            <a:r>
              <a:rPr lang="en-US" altLang="ko-KR" sz="4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 </a:t>
            </a:r>
            <a:r>
              <a:rPr lang="ko-KR" altLang="en-US" sz="4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E765D8-9EA6-4ED5-9FDF-3964A36A1432}"/>
              </a:ext>
            </a:extLst>
          </p:cNvPr>
          <p:cNvSpPr txBox="1">
            <a:spLocks/>
          </p:cNvSpPr>
          <p:nvPr/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팬심의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악이용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팬덤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간의 싸움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악플을 이용한 다른 연예인들의 비난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3354230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2000">
        <p14:reveal/>
      </p:transition>
    </mc:Choice>
    <mc:Fallback>
      <p:transition spd="slow" advTm="2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EE9FAC-4D87-415D-93D4-243F532CB3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ko-KR" altLang="en-US" sz="5400" b="1" dirty="0">
                <a:solidFill>
                  <a:srgbClr val="41383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이게 팬들의 진심인가</a:t>
            </a:r>
            <a:r>
              <a:rPr lang="en-US" altLang="ko-KR" sz="5400" b="1" dirty="0">
                <a:solidFill>
                  <a:srgbClr val="41383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5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7281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2000">
        <p14:reveal/>
      </p:transition>
    </mc:Choice>
    <mc:Fallback>
      <p:transition spd="slow" advClick="0" advTm="2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4A519-4665-4B68-A364-7ABC1F8D85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이게 </a:t>
            </a:r>
            <a:r>
              <a:rPr lang="en-US" altLang="ko-KR" b="1" dirty="0">
                <a:solidFill>
                  <a:srgbClr val="C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K-</a:t>
            </a:r>
            <a:r>
              <a:rPr lang="en-US" altLang="ko-KR" b="1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POP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이라고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3327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2000">
        <p14:reveal/>
      </p:transition>
    </mc:Choice>
    <mc:Fallback>
      <p:transition spd="slow" advClick="0" advTm="2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A348CD-BF54-4528-82D3-060201B88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지나친 경쟁때문에</a:t>
            </a:r>
            <a:br>
              <a:rPr lang="en-US" altLang="ko-KR" sz="4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ko-KR" altLang="en-US" sz="4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서로에게 아픔을 남기는 것 아닐까</a:t>
            </a:r>
            <a:r>
              <a:rPr lang="en-US" altLang="ko-KR" sz="4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4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7261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2000">
        <p14:reveal/>
      </p:transition>
    </mc:Choice>
    <mc:Fallback>
      <p:transition spd="slow" advClick="0" advTm="2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03CCAE-7BF9-40F2-A654-40F6C446AE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396" y="587229"/>
            <a:ext cx="10796632" cy="5461233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5400" b="1" dirty="0">
                <a:solidFill>
                  <a:srgbClr val="B99C8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안되겠다</a:t>
            </a:r>
            <a:r>
              <a:rPr lang="en-US" altLang="ko-KR" sz="5400" b="1" dirty="0">
                <a:solidFill>
                  <a:srgbClr val="B99C8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br>
              <a:rPr lang="en-US" altLang="ko-KR" sz="5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ko-KR" altLang="en-US" sz="5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팬들을 위해 </a:t>
            </a:r>
            <a:r>
              <a:rPr lang="ko-KR" altLang="en-US" sz="5400" b="1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나서야겠다</a:t>
            </a:r>
            <a:r>
              <a:rPr lang="en-US" altLang="ko-KR" sz="5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br>
              <a:rPr lang="en-US" altLang="ko-KR" sz="5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ko-KR" altLang="en-US" sz="5400" b="1" dirty="0">
                <a:solidFill>
                  <a:srgbClr val="41383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팬들을 위한 앱을 </a:t>
            </a:r>
            <a:r>
              <a:rPr lang="ko-KR" altLang="en-US" sz="5400" b="1" dirty="0" err="1">
                <a:solidFill>
                  <a:srgbClr val="41383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만들어야지</a:t>
            </a:r>
            <a:br>
              <a:rPr lang="en-US" altLang="ko-KR" sz="5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ko-KR" altLang="en-US" sz="5400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팬들도 </a:t>
            </a:r>
            <a:r>
              <a:rPr lang="ko-KR" altLang="en-US" sz="5400" b="1" dirty="0">
                <a:solidFill>
                  <a:srgbClr val="C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행복한 세상</a:t>
            </a:r>
            <a:r>
              <a:rPr lang="ko-KR" altLang="en-US" sz="5400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</a:t>
            </a:r>
            <a:r>
              <a:rPr lang="ko-KR" altLang="en-US" sz="5400" b="1" dirty="0" err="1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꿈꿔야지</a:t>
            </a:r>
            <a:endParaRPr lang="ko-KR" altLang="en-US" sz="5400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4223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4000">
        <p14:reveal/>
      </p:transition>
    </mc:Choice>
    <mc:Fallback>
      <p:transition spd="slow" advClick="0" advTm="4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386641-D4F9-4986-9D2B-6C71E611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Make for Fan (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팬을 위한 앱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4B4283B-BEA8-4B27-AF1C-037E5EE2D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72" y="2691317"/>
            <a:ext cx="10681855" cy="29888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7EC0C2-96DB-4F48-846A-36FFEFCE602B}"/>
              </a:ext>
            </a:extLst>
          </p:cNvPr>
          <p:cNvSpPr txBox="1"/>
          <p:nvPr/>
        </p:nvSpPr>
        <p:spPr>
          <a:xfrm>
            <a:off x="755072" y="1843302"/>
            <a:ext cx="4710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41383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목표</a:t>
            </a:r>
          </a:p>
        </p:txBody>
      </p:sp>
    </p:spTree>
    <p:extLst>
      <p:ext uri="{BB962C8B-B14F-4D97-AF65-F5344CB8AC3E}">
        <p14:creationId xmlns:p14="http://schemas.microsoft.com/office/powerpoint/2010/main" val="1823935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8CAB99-D4AF-4B80-B47F-9C08D0E4D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631"/>
            <a:ext cx="10515600" cy="2852737"/>
          </a:xfrm>
        </p:spPr>
        <p:txBody>
          <a:bodyPr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재미있는 앱을 만들자</a:t>
            </a:r>
            <a:r>
              <a:rPr lang="en-US" altLang="ko-KR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!</a:t>
            </a:r>
            <a:endParaRPr lang="ko-KR" altLang="en-US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4254275"/>
      </p:ext>
    </p:extLst>
  </p:cSld>
  <p:clrMapOvr>
    <a:masterClrMapping/>
  </p:clrMapOvr>
  <p:transition spd="med" advClick="0" advTm="15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1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06E6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1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06E6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1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B0C088-9F79-425F-941C-32023B1E1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631"/>
            <a:ext cx="10515600" cy="2852737"/>
          </a:xfrm>
        </p:spPr>
        <p:txBody>
          <a:bodyPr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블록체인이 쉽게 보이게 하자</a:t>
            </a:r>
            <a:r>
              <a:rPr lang="en-US" altLang="ko-KR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!</a:t>
            </a:r>
            <a:endParaRPr lang="ko-KR" altLang="en-US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0902689"/>
      </p:ext>
    </p:extLst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B99C8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2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B99C8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2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FD13F-9FED-4E4A-9E50-CB024DBF9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631"/>
            <a:ext cx="10515600" cy="2852737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사용자들에게 희망 있는 앱을 만들자</a:t>
            </a:r>
            <a:r>
              <a:rPr lang="en-US" altLang="ko-KR" sz="4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!</a:t>
            </a:r>
            <a:endParaRPr lang="ko-KR" altLang="en-US" sz="4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4082453"/>
      </p:ext>
    </p:extLst>
  </p:cSld>
  <p:clrMapOvr>
    <a:masterClrMapping/>
  </p:clrMapOvr>
  <p:transition spd="med" advClick="0" advTm="2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06E6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2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06E6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2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E50B4E-D83B-42CB-AB03-B428E314C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4006"/>
            <a:ext cx="10515600" cy="1325563"/>
          </a:xfrm>
        </p:spPr>
        <p:txBody>
          <a:bodyPr/>
          <a:lstStyle/>
          <a:p>
            <a:pPr algn="ctr"/>
            <a:r>
              <a:rPr lang="ko-KR" altLang="en-US" b="1" dirty="0">
                <a:solidFill>
                  <a:srgbClr val="B99C8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돈 버는 </a:t>
            </a:r>
            <a:r>
              <a:rPr lang="ko-KR" altLang="en-US" b="1" dirty="0" err="1">
                <a:solidFill>
                  <a:srgbClr val="B99C8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퀴즈쇼</a:t>
            </a:r>
            <a:r>
              <a:rPr lang="ko-KR" altLang="en-US" b="1" dirty="0">
                <a:solidFill>
                  <a:srgbClr val="B99C8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b="1" dirty="0">
                <a:solidFill>
                  <a:srgbClr val="B99C8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?? </a:t>
            </a:r>
            <a:r>
              <a:rPr lang="ko-KR" altLang="en-US" b="1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잼라이브</a:t>
            </a:r>
            <a:endParaRPr lang="ko-KR" altLang="en-US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73B43D-9839-492E-9143-E8454E759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919" y="1444539"/>
            <a:ext cx="2808161" cy="51416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8E2BDB-1F32-447B-8EE4-B7F51FA44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2628" y="1444539"/>
            <a:ext cx="2850055" cy="51340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73BDB5B-6B92-47B0-BDF5-6F90E901F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31" y="1452054"/>
            <a:ext cx="3155336" cy="514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00"/>
      </p:ext>
    </p:extLst>
  </p:cSld>
  <p:clrMapOvr>
    <a:masterClrMapping/>
  </p:clrMapOvr>
  <p:transition spd="slow" advClick="0" advTm="7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06E6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06E6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FD13F-9FED-4E4A-9E50-CB024DBF9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정보를 다 알아야하는 </a:t>
            </a:r>
            <a:r>
              <a:rPr lang="ko-KR" altLang="en-US" sz="4800" b="1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퀴즈쇼</a:t>
            </a:r>
            <a:r>
              <a:rPr lang="en-US" altLang="ko-KR" sz="4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…</a:t>
            </a:r>
            <a:endParaRPr lang="ko-KR" altLang="en-US" sz="4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5150776"/>
      </p:ext>
    </p:extLst>
  </p:cSld>
  <p:clrMapOvr>
    <a:masterClrMapping/>
  </p:clrMapOvr>
  <p:transition spd="med" advClick="0" advTm="2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B99C8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B99C8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B3316C-7CE9-4ED2-B318-5C9EAC229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568"/>
            <a:ext cx="10515600" cy="876446"/>
          </a:xfrm>
        </p:spPr>
        <p:txBody>
          <a:bodyPr/>
          <a:lstStyle/>
          <a:p>
            <a:pPr algn="ctr"/>
            <a:r>
              <a:rPr lang="ko-KR" altLang="en-US" b="1" dirty="0">
                <a:solidFill>
                  <a:srgbClr val="41383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정답 공유 사이트의 등장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DD9734-9B75-46DA-8DB0-8D9EA463E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421" y="1057014"/>
            <a:ext cx="8263157" cy="555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16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2000">
        <p14:reveal/>
      </p:transition>
    </mc:Choice>
    <mc:Fallback xmlns="">
      <p:transition spd="slow" advClick="0" advTm="2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11DCF6C-41EF-4F3F-856D-A6C269D80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사람들끼리 공유하면서 </a:t>
            </a:r>
            <a:br>
              <a:rPr lang="en-US" altLang="ko-KR" sz="4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ko-KR" altLang="en-US" sz="4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퀴즈쇼의 의미가 사라졌다</a:t>
            </a:r>
            <a:r>
              <a:rPr lang="en-US" altLang="ko-KR" sz="4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4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26296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fallOver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41383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41383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124</Words>
  <Application>Microsoft Office PowerPoint</Application>
  <PresentationFormat>와이드스크린</PresentationFormat>
  <Paragraphs>26</Paragraphs>
  <Slides>26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나눔스퀘어 ExtraBold</vt:lpstr>
      <vt:lpstr>나눔스퀘어라운드 ExtraBold</vt:lpstr>
      <vt:lpstr>맑은 고딕</vt:lpstr>
      <vt:lpstr>Arial</vt:lpstr>
      <vt:lpstr>Office 테마</vt:lpstr>
      <vt:lpstr>문제야 문제!!</vt:lpstr>
      <vt:lpstr>왜 만들었을까?</vt:lpstr>
      <vt:lpstr>재미있는 앱을 만들자!</vt:lpstr>
      <vt:lpstr>블록체인이 쉽게 보이게 하자!</vt:lpstr>
      <vt:lpstr>사용자들에게 희망 있는 앱을 만들자!</vt:lpstr>
      <vt:lpstr>돈 버는 퀴즈쇼 ?? 잼라이브</vt:lpstr>
      <vt:lpstr>정보를 다 알아야하는 퀴즈쇼…</vt:lpstr>
      <vt:lpstr>정답 공유 사이트의 등장</vt:lpstr>
      <vt:lpstr>사람들끼리 공유하면서  퀴즈쇼의 의미가 사라졌다.</vt:lpstr>
      <vt:lpstr>문제야.. 문제..</vt:lpstr>
      <vt:lpstr>근데… 재미로 프로젝트를  진행하는게 의미가 있을까? 좀 더 의미 있는  프로젝트를 생각해볼까…</vt:lpstr>
      <vt:lpstr>지금 가장 문제가 되는 연예계를 대상으로  좋은 해결 방안이 될 수 있진 않을까?</vt:lpstr>
      <vt:lpstr>PowerPoint 프레젠테이션</vt:lpstr>
      <vt:lpstr>PowerPoint 프레젠테이션</vt:lpstr>
      <vt:lpstr>PowerPoint 프레젠테이션</vt:lpstr>
      <vt:lpstr>PowerPoint 프레젠테이션</vt:lpstr>
      <vt:lpstr>팬들의 문화  잘 지켜지고 있을까?</vt:lpstr>
      <vt:lpstr>100% 국민에 의한 투표, 국민프로듀서?</vt:lpstr>
      <vt:lpstr>서로 물고 뜯는 팬 문화?</vt:lpstr>
      <vt:lpstr>투표에 대한 신뢰도 하락, 팬들간의 내부 분열</vt:lpstr>
      <vt:lpstr>잘못된 팬심(Fan-心) 사용</vt:lpstr>
      <vt:lpstr>이게 팬들의 진심인가?</vt:lpstr>
      <vt:lpstr>이게 K-POP이라고?</vt:lpstr>
      <vt:lpstr>지나친 경쟁때문에 서로에게 아픔을 남기는 것 아닐까?</vt:lpstr>
      <vt:lpstr>안되겠다. 팬들을 위해 나서야겠다. 팬들을 위한 앱을 만들어야지 팬들도 행복한 세상을 꿈꿔야지</vt:lpstr>
      <vt:lpstr>Make for Fan ( 팬을 위한 앱 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 hansol</dc:creator>
  <cp:lastModifiedBy>choi hansol</cp:lastModifiedBy>
  <cp:revision>58</cp:revision>
  <dcterms:created xsi:type="dcterms:W3CDTF">2019-11-17T07:00:22Z</dcterms:created>
  <dcterms:modified xsi:type="dcterms:W3CDTF">2019-11-17T18:40:30Z</dcterms:modified>
</cp:coreProperties>
</file>